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Нина\Desktop\школа\11.jpg"/>
          <p:cNvPicPr>
            <a:picLocks noChangeAspect="1" noChangeArrowheads="1"/>
          </p:cNvPicPr>
          <p:nvPr/>
        </p:nvPicPr>
        <p:blipFill>
          <a:blip r:embed="rId2"/>
          <a:srcRect l="4114" t="2083" r="5144" b="64707"/>
          <a:stretch>
            <a:fillRect/>
          </a:stretch>
        </p:blipFill>
        <p:spPr bwMode="auto">
          <a:xfrm>
            <a:off x="0" y="1357298"/>
            <a:ext cx="914400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</a:rPr>
              <a:t>1985 год</a:t>
            </a:r>
          </a:p>
          <a:p>
            <a:pPr algn="ctr" eaLnBrk="1" hangingPunct="1"/>
            <a:r>
              <a:rPr lang="ru-RU" altLang="ru-RU" sz="3200" b="1" dirty="0">
                <a:solidFill>
                  <a:srgbClr val="FF0000"/>
                </a:solidFill>
              </a:rPr>
              <a:t>Один из самых опытных педагогических коллективов школ района – </a:t>
            </a:r>
            <a:r>
              <a:rPr lang="ru-RU" altLang="ru-RU" sz="3200" b="1" dirty="0" err="1">
                <a:solidFill>
                  <a:srgbClr val="FF0000"/>
                </a:solidFill>
              </a:rPr>
              <a:t>Кощаковский</a:t>
            </a:r>
            <a:endParaRPr lang="ru-RU" alt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678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Нина\Desktop\школа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78029"/>
            <a:ext cx="8429684" cy="5479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sz="2800" b="1" i="1" u="sng">
                <a:solidFill>
                  <a:srgbClr val="002060"/>
                </a:solidFill>
              </a:rPr>
              <a:t>2002 г.-</a:t>
            </a:r>
            <a:r>
              <a:rPr lang="ru-RU" altLang="ru-RU" sz="2800" b="1" u="sng">
                <a:solidFill>
                  <a:srgbClr val="002060"/>
                </a:solidFill>
              </a:rPr>
              <a:t> </a:t>
            </a:r>
            <a:r>
              <a:rPr lang="ru-RU" altLang="ru-RU" sz="2800" b="1">
                <a:solidFill>
                  <a:srgbClr val="002060"/>
                </a:solidFill>
              </a:rPr>
              <a:t>школа получила квалификацию «Школа, содействующая здоровью, бронзового уровня».</a:t>
            </a:r>
          </a:p>
          <a:p>
            <a:pPr algn="ctr" eaLnBrk="1" hangingPunct="1"/>
            <a:r>
              <a:rPr lang="ru-RU" altLang="ru-RU" sz="2800" b="1">
                <a:solidFill>
                  <a:srgbClr val="FF0000"/>
                </a:solidFill>
              </a:rPr>
              <a:t>Директор – Насибуллин Кабир Шагивалиевич</a:t>
            </a:r>
          </a:p>
        </p:txBody>
      </p:sp>
    </p:spTree>
    <p:extLst>
      <p:ext uri="{BB962C8B-B14F-4D97-AF65-F5344CB8AC3E}">
        <p14:creationId xmlns:p14="http://schemas.microsoft.com/office/powerpoint/2010/main" val="392365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DE8B10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</TotalTime>
  <Words>32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школа1</dc:creator>
  <cp:lastModifiedBy>ГГ КУКОЛД</cp:lastModifiedBy>
  <cp:revision>4</cp:revision>
  <dcterms:created xsi:type="dcterms:W3CDTF">2020-08-13T06:08:32Z</dcterms:created>
  <dcterms:modified xsi:type="dcterms:W3CDTF">2023-11-18T08:30:58Z</dcterms:modified>
</cp:coreProperties>
</file>